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801600" cy="9601200" type="A3"/>
  <p:notesSz cx="6858000" cy="9144000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38" y="-9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599" cy="9111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BE3E-49C1-4AAE-B1E8-6033297B794B}" type="datetimeFigureOut">
              <a:rPr lang="fr-FR" smtClean="0"/>
              <a:t>25/07/2017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8481-956A-4749-8A59-B6FA6AA1E3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BE3E-49C1-4AAE-B1E8-6033297B794B}" type="datetimeFigureOut">
              <a:rPr lang="fr-FR" smtClean="0"/>
              <a:t>25/07/2017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8481-956A-4749-8A59-B6FA6AA1E3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BE3E-49C1-4AAE-B1E8-6033297B794B}" type="datetimeFigureOut">
              <a:rPr lang="fr-FR" smtClean="0"/>
              <a:t>25/07/2017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8481-956A-4749-8A59-B6FA6AA1E3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BE3E-49C1-4AAE-B1E8-6033297B794B}" type="datetimeFigureOut">
              <a:rPr lang="fr-FR" smtClean="0"/>
              <a:t>25/07/2017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8481-956A-4749-8A59-B6FA6AA1E3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BE3E-49C1-4AAE-B1E8-6033297B794B}" type="datetimeFigureOut">
              <a:rPr lang="fr-FR" smtClean="0"/>
              <a:t>25/07/2017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8481-956A-4749-8A59-B6FA6AA1E3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BE3E-49C1-4AAE-B1E8-6033297B794B}" type="datetimeFigureOut">
              <a:rPr lang="fr-FR" smtClean="0"/>
              <a:t>25/07/2017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8481-956A-4749-8A59-B6FA6AA1E3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BE3E-49C1-4AAE-B1E8-6033297B794B}" type="datetimeFigureOut">
              <a:rPr lang="fr-FR" smtClean="0"/>
              <a:t>25/07/2017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8481-956A-4749-8A59-B6FA6AA1E3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9BE3E-49C1-4AAE-B1E8-6033297B794B}" type="datetimeFigureOut">
              <a:rPr lang="fr-FR" smtClean="0"/>
              <a:t>25/07/2017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58481-956A-4749-8A59-B6FA6AA1E32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aurelien.chauveau\Documents\Disque D\TRAVAIL AURELIEN\Travaux PAO\SSP\Pictogrammes\Picto SSP - Medicament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4378" y="5194581"/>
            <a:ext cx="1365731" cy="126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 descr="C:\Users\aurelien.chauveau\Documents\Disque D\TRAVAIL AURELIEN\Travaux PAO\SSP\Pictogrammes\Picto SSP - MMP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3488" y="4793687"/>
            <a:ext cx="1997427" cy="195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C:\Users\aurelien.chauveau\Documents\Disque D\TRAVAIL AURELIEN\Travaux PAO\SSP\Pictogrammes\Picto SSP - Situation à risque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803" y="3110387"/>
            <a:ext cx="2018109" cy="197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aurelien.chauveau\Documents\Disque D\TRAVAIL AURELIEN\Travaux PAO\SSP\Pictogrammes\Picto SSP - apprendre erreur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3479" y="3120280"/>
            <a:ext cx="1934265" cy="1889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aurelien.chauveau\Documents\Disque D\TRAVAIL AURELIEN\Travaux PAO\SSP\Pictogrammes\Picto SSP - bulle-0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0789" y="1666189"/>
            <a:ext cx="1660737" cy="162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Users\aurelien.chauveau\Documents\Disque D\TRAVAIL AURELIEN\Travaux PAO\SSP\Pictogrammes\Picto SSP - communication-0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3151" y="1632248"/>
            <a:ext cx="1660737" cy="162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:\Users\aurelien.chauveau\Documents\Disque D\TRAVAIL AURELIEN\Travaux PAO\SSP\Pictogrammes\Picto SSP - identito vigilance-0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7504" y="-164615"/>
            <a:ext cx="1876761" cy="183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C:\Users\aurelien.chauveau\Documents\Disque D\TRAVAIL AURELIEN\Travaux PAO\SSP\Pictogrammes\Picto SSP - Lettre de liaison-01-01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688" y="-70778"/>
            <a:ext cx="1800200" cy="175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82002" y="2511410"/>
            <a:ext cx="5054702" cy="517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fr-FR" altLang="fr-FR" sz="2400" b="1" dirty="0">
                <a:solidFill>
                  <a:srgbClr val="47C972"/>
                </a:solidFill>
                <a:latin typeface="Arial" charset="0"/>
              </a:rPr>
              <a:t>TITRE PERSONNALISABLE</a:t>
            </a:r>
            <a:r>
              <a:rPr lang="fr-FR" altLang="fr-FR" sz="2400" b="1" dirty="0">
                <a:solidFill>
                  <a:srgbClr val="009F95"/>
                </a:solidFill>
                <a:latin typeface="Arial" charset="0"/>
              </a:rPr>
              <a:t/>
            </a:r>
            <a:br>
              <a:rPr lang="fr-FR" altLang="fr-FR" sz="2400" b="1" dirty="0">
                <a:solidFill>
                  <a:srgbClr val="009F95"/>
                </a:solidFill>
                <a:latin typeface="Arial" charset="0"/>
              </a:rPr>
            </a:br>
            <a:r>
              <a:rPr lang="fr-FR" altLang="fr-FR" sz="2400" b="1" dirty="0">
                <a:solidFill>
                  <a:srgbClr val="DA0373"/>
                </a:solidFill>
                <a:latin typeface="Arial" charset="0"/>
              </a:rPr>
              <a:t/>
            </a:r>
            <a:br>
              <a:rPr lang="fr-FR" altLang="fr-FR" sz="2400" b="1" dirty="0">
                <a:solidFill>
                  <a:srgbClr val="DA0373"/>
                </a:solidFill>
                <a:latin typeface="Arial" charset="0"/>
              </a:rPr>
            </a:br>
            <a:r>
              <a:rPr lang="fr-FR" altLang="fr-FR" sz="2200" b="1" dirty="0">
                <a:solidFill>
                  <a:srgbClr val="DA0373"/>
                </a:solidFill>
                <a:latin typeface="Arial" charset="0"/>
              </a:rPr>
              <a:t>« texte personnalisable »</a:t>
            </a:r>
          </a:p>
          <a:p>
            <a:pPr algn="just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fr-FR" altLang="fr-FR" sz="1800" dirty="0" err="1">
                <a:latin typeface="Arial" charset="0"/>
              </a:rPr>
              <a:t>Lorem</a:t>
            </a:r>
            <a:r>
              <a:rPr lang="fr-FR" altLang="fr-FR" sz="1800" dirty="0">
                <a:latin typeface="Arial" charset="0"/>
              </a:rPr>
              <a:t> </a:t>
            </a:r>
            <a:r>
              <a:rPr lang="fr-FR" altLang="fr-FR" sz="1800" dirty="0" err="1">
                <a:latin typeface="Arial" charset="0"/>
              </a:rPr>
              <a:t>ipsum</a:t>
            </a:r>
            <a:r>
              <a:rPr lang="fr-FR" altLang="fr-FR" sz="1800" dirty="0">
                <a:latin typeface="Arial" charset="0"/>
              </a:rPr>
              <a:t> </a:t>
            </a:r>
            <a:r>
              <a:rPr lang="fr-FR" altLang="fr-FR" sz="1800" dirty="0" err="1">
                <a:latin typeface="Arial" charset="0"/>
              </a:rPr>
              <a:t>dolor</a:t>
            </a:r>
            <a:r>
              <a:rPr lang="fr-FR" altLang="fr-FR" sz="1800" dirty="0">
                <a:latin typeface="Arial" charset="0"/>
              </a:rPr>
              <a:t> </a:t>
            </a:r>
            <a:r>
              <a:rPr lang="fr-FR" altLang="fr-FR" sz="1800" dirty="0" err="1">
                <a:latin typeface="Arial" charset="0"/>
              </a:rPr>
              <a:t>sit</a:t>
            </a:r>
            <a:r>
              <a:rPr lang="fr-FR" altLang="fr-FR" sz="1800" dirty="0">
                <a:latin typeface="Arial" charset="0"/>
              </a:rPr>
              <a:t> </a:t>
            </a:r>
            <a:r>
              <a:rPr lang="fr-FR" altLang="fr-FR" sz="1800" dirty="0" err="1">
                <a:latin typeface="Arial" charset="0"/>
              </a:rPr>
              <a:t>amet</a:t>
            </a:r>
            <a:r>
              <a:rPr lang="fr-FR" altLang="fr-FR" sz="1800" dirty="0">
                <a:latin typeface="Arial" charset="0"/>
              </a:rPr>
              <a:t>, </a:t>
            </a:r>
            <a:r>
              <a:rPr lang="fr-FR" altLang="fr-FR" sz="1800" dirty="0" err="1">
                <a:latin typeface="Arial" charset="0"/>
              </a:rPr>
              <a:t>consectetur</a:t>
            </a:r>
            <a:r>
              <a:rPr lang="fr-FR" altLang="fr-FR" sz="1800" dirty="0">
                <a:latin typeface="Arial" charset="0"/>
              </a:rPr>
              <a:t> </a:t>
            </a:r>
            <a:r>
              <a:rPr lang="fr-FR" altLang="fr-FR" sz="1800" dirty="0" err="1">
                <a:latin typeface="Arial" charset="0"/>
              </a:rPr>
              <a:t>adipiscing</a:t>
            </a:r>
            <a:r>
              <a:rPr lang="fr-FR" altLang="fr-FR" sz="1800" dirty="0">
                <a:latin typeface="Arial" charset="0"/>
              </a:rPr>
              <a:t> </a:t>
            </a:r>
            <a:r>
              <a:rPr lang="fr-FR" altLang="fr-FR" sz="1800" dirty="0" err="1">
                <a:latin typeface="Arial" charset="0"/>
              </a:rPr>
              <a:t>elit</a:t>
            </a:r>
            <a:r>
              <a:rPr lang="fr-FR" altLang="fr-FR" sz="1800" dirty="0">
                <a:latin typeface="Arial" charset="0"/>
              </a:rPr>
              <a:t>. Ut </a:t>
            </a:r>
            <a:r>
              <a:rPr lang="fr-FR" altLang="fr-FR" sz="1800" dirty="0" err="1">
                <a:latin typeface="Arial" charset="0"/>
              </a:rPr>
              <a:t>malesuada</a:t>
            </a:r>
            <a:r>
              <a:rPr lang="fr-FR" altLang="fr-FR" sz="1800" dirty="0">
                <a:latin typeface="Arial" charset="0"/>
              </a:rPr>
              <a:t> porta </a:t>
            </a:r>
            <a:r>
              <a:rPr lang="fr-FR" altLang="fr-FR" sz="1800" dirty="0" err="1">
                <a:latin typeface="Arial" charset="0"/>
              </a:rPr>
              <a:t>fermentum</a:t>
            </a:r>
            <a:r>
              <a:rPr lang="fr-FR" altLang="fr-FR" sz="1800" dirty="0">
                <a:latin typeface="Arial" charset="0"/>
              </a:rPr>
              <a:t>. </a:t>
            </a:r>
            <a:r>
              <a:rPr lang="fr-FR" altLang="fr-FR" sz="1800" dirty="0" err="1">
                <a:latin typeface="Arial" charset="0"/>
              </a:rPr>
              <a:t>Quisque</a:t>
            </a:r>
            <a:r>
              <a:rPr lang="fr-FR" altLang="fr-FR" sz="1800" dirty="0">
                <a:latin typeface="Arial" charset="0"/>
              </a:rPr>
              <a:t> </a:t>
            </a:r>
            <a:r>
              <a:rPr lang="fr-FR" altLang="fr-FR" sz="1800" dirty="0" err="1">
                <a:latin typeface="Arial" charset="0"/>
              </a:rPr>
              <a:t>finibus</a:t>
            </a:r>
            <a:r>
              <a:rPr lang="fr-FR" altLang="fr-FR" sz="1800" dirty="0">
                <a:latin typeface="Arial" charset="0"/>
              </a:rPr>
              <a:t> </a:t>
            </a:r>
            <a:r>
              <a:rPr lang="fr-FR" altLang="fr-FR" sz="1800" dirty="0" err="1">
                <a:latin typeface="Arial" charset="0"/>
              </a:rPr>
              <a:t>nisi</a:t>
            </a:r>
            <a:r>
              <a:rPr lang="fr-FR" altLang="fr-FR" sz="1800" dirty="0">
                <a:latin typeface="Arial" charset="0"/>
              </a:rPr>
              <a:t> ante, a cursus </a:t>
            </a:r>
            <a:r>
              <a:rPr lang="fr-FR" altLang="fr-FR" sz="1800" dirty="0" err="1">
                <a:latin typeface="Arial" charset="0"/>
              </a:rPr>
              <a:t>purus</a:t>
            </a:r>
            <a:r>
              <a:rPr lang="fr-FR" altLang="fr-FR" sz="1800" dirty="0">
                <a:latin typeface="Arial" charset="0"/>
              </a:rPr>
              <a:t> </a:t>
            </a:r>
            <a:r>
              <a:rPr lang="fr-FR" altLang="fr-FR" sz="1800" dirty="0" err="1">
                <a:latin typeface="Arial" charset="0"/>
              </a:rPr>
              <a:t>dictum</a:t>
            </a:r>
            <a:r>
              <a:rPr lang="fr-FR" altLang="fr-FR" sz="1800" dirty="0">
                <a:latin typeface="Arial" charset="0"/>
              </a:rPr>
              <a:t> </a:t>
            </a:r>
            <a:r>
              <a:rPr lang="fr-FR" altLang="fr-FR" sz="1800" dirty="0" err="1">
                <a:latin typeface="Arial" charset="0"/>
              </a:rPr>
              <a:t>quis</a:t>
            </a:r>
            <a:r>
              <a:rPr lang="fr-FR" altLang="fr-FR" sz="1800" dirty="0"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2</Words>
  <Application>Microsoft Office PowerPoint</Application>
  <PresentationFormat>A3 (297 x 420 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*</dc:creator>
  <cp:lastModifiedBy>aurelien.chauveau</cp:lastModifiedBy>
  <cp:revision>6</cp:revision>
  <dcterms:created xsi:type="dcterms:W3CDTF">2015-08-14T10:03:57Z</dcterms:created>
  <dcterms:modified xsi:type="dcterms:W3CDTF">2017-07-25T13:11:16Z</dcterms:modified>
</cp:coreProperties>
</file>